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81379-48C5-43DA-BBAC-7BDD3DC944A6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6E74C-B23F-45B5-B840-BC256895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3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aspects of the </a:t>
            </a:r>
            <a:r>
              <a:rPr lang="en-US" dirty="0" smtClean="0"/>
              <a:t>Communion </a:t>
            </a:r>
            <a:r>
              <a:rPr lang="en-US" dirty="0" smtClean="0"/>
              <a:t>service speak most clearly</a:t>
            </a:r>
            <a:br>
              <a:rPr lang="en-US" dirty="0" smtClean="0"/>
            </a:br>
            <a:r>
              <a:rPr lang="en-US" dirty="0" smtClean="0"/>
              <a:t>to you?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659-661 and </a:t>
            </a:r>
            <a:r>
              <a:rPr lang="en-US" i="1" dirty="0" smtClean="0"/>
              <a:t>Messiah</a:t>
            </a:r>
            <a:r>
              <a:rPr lang="en-US" dirty="0" smtClean="0"/>
              <a:t> 354-5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the </a:t>
            </a:r>
            <a:r>
              <a:rPr lang="en-US" dirty="0" smtClean="0"/>
              <a:t>Communion </a:t>
            </a:r>
            <a:r>
              <a:rPr lang="en-US" smtClean="0"/>
              <a:t>service </a:t>
            </a:r>
            <a:r>
              <a:rPr lang="en-US" smtClean="0"/>
              <a:t>inspire you </a:t>
            </a:r>
            <a:r>
              <a:rPr lang="en-US" dirty="0" smtClean="0"/>
              <a:t>to accept Jesus’ words and</a:t>
            </a:r>
            <a:br>
              <a:rPr lang="en-US" dirty="0" smtClean="0"/>
            </a:br>
            <a:r>
              <a:rPr lang="en-US" dirty="0" smtClean="0"/>
              <a:t>follow his way?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659-661 and </a:t>
            </a:r>
            <a:r>
              <a:rPr lang="en-US" i="1" dirty="0" smtClean="0"/>
              <a:t>Messiah</a:t>
            </a:r>
            <a:r>
              <a:rPr lang="en-US" dirty="0" smtClean="0"/>
              <a:t> 354-5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celebrating the Lord’s supper affect</a:t>
            </a:r>
            <a:br>
              <a:rPr lang="en-US" dirty="0" smtClean="0"/>
            </a:br>
            <a:r>
              <a:rPr lang="en-US" dirty="0" smtClean="0"/>
              <a:t>your life?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659-661 and </a:t>
            </a:r>
            <a:r>
              <a:rPr lang="en-US" i="1" dirty="0" smtClean="0"/>
              <a:t>Messiah</a:t>
            </a:r>
            <a:r>
              <a:rPr lang="en-US" dirty="0" smtClean="0"/>
              <a:t> 354-5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remember</a:t>
            </a:r>
            <a:br>
              <a:rPr lang="en-US" dirty="0" smtClean="0"/>
            </a:br>
            <a:r>
              <a:rPr lang="en-US" dirty="0" smtClean="0"/>
              <a:t>a communion service that touched you</a:t>
            </a:r>
            <a:br>
              <a:rPr lang="en-US" dirty="0" smtClean="0"/>
            </a:br>
            <a:r>
              <a:rPr lang="en-US" dirty="0" smtClean="0"/>
              <a:t>in a special way?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659-661 and </a:t>
            </a:r>
            <a:r>
              <a:rPr lang="en-US" i="1" dirty="0" smtClean="0"/>
              <a:t>Messiah</a:t>
            </a:r>
            <a:r>
              <a:rPr lang="en-US" dirty="0" smtClean="0"/>
              <a:t> 354-5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6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</a:p>
          <a:p>
            <a:r>
              <a:rPr lang="en-US" dirty="0" smtClean="0">
                <a:solidFill>
                  <a:srgbClr val="DE0F13"/>
                </a:solidFill>
              </a:rPr>
              <a:t>The Last Supper</a:t>
            </a:r>
            <a:endParaRPr lang="en-US" dirty="0">
              <a:solidFill>
                <a:srgbClr val="DE0F1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US" sz="1800" b="0" dirty="0" smtClean="0"/>
              <a:t>This study is based on Matthew 26:20-29, Mark 14:17-25, Luke 22:7-24, and John 13:1-30</a:t>
            </a:r>
          </a:p>
          <a:p>
            <a:r>
              <a:rPr lang="en-US" sz="1400" b="0" i="1" dirty="0" smtClean="0"/>
              <a:t>The Desire of Ages</a:t>
            </a:r>
            <a:r>
              <a:rPr lang="en-US" sz="1400" b="0" dirty="0" smtClean="0"/>
              <a:t>, chapters 71, 72—See also </a:t>
            </a:r>
            <a:r>
              <a:rPr lang="en-US" sz="1400" b="0" i="1" dirty="0" smtClean="0"/>
              <a:t>Messiah</a:t>
            </a:r>
            <a:r>
              <a:rPr lang="en-US" sz="1400" b="0" dirty="0" smtClean="0"/>
              <a:t> chapters 71-72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“God does not live</a:t>
            </a:r>
            <a:br>
              <a:rPr lang="en-US" dirty="0" smtClean="0"/>
            </a:br>
            <a:r>
              <a:rPr lang="en-US" dirty="0" smtClean="0"/>
              <a:t>for himself.”</a:t>
            </a:r>
          </a:p>
          <a:p>
            <a:r>
              <a:rPr lang="en-US" dirty="0" smtClean="0"/>
              <a:t>How do we live for others as God does?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649-651 and </a:t>
            </a:r>
            <a:r>
              <a:rPr lang="en-US" i="1" dirty="0" smtClean="0"/>
              <a:t>Messiah</a:t>
            </a:r>
            <a:r>
              <a:rPr lang="en-US" dirty="0" smtClean="0"/>
              <a:t> 349-50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</a:t>
            </a:r>
            <a:br>
              <a:rPr lang="en-US" dirty="0" smtClean="0"/>
            </a:br>
            <a:r>
              <a:rPr lang="en-US" dirty="0" smtClean="0"/>
              <a:t>foot-washing</a:t>
            </a:r>
            <a:br>
              <a:rPr lang="en-US" dirty="0" smtClean="0"/>
            </a:br>
            <a:r>
              <a:rPr lang="en-US" dirty="0" smtClean="0"/>
              <a:t>ordinance help</a:t>
            </a:r>
            <a:br>
              <a:rPr lang="en-US" dirty="0" smtClean="0"/>
            </a:br>
            <a:r>
              <a:rPr lang="en-US" dirty="0" smtClean="0"/>
              <a:t>clear away in</a:t>
            </a:r>
            <a:br>
              <a:rPr lang="en-US" dirty="0" smtClean="0"/>
            </a:br>
            <a:r>
              <a:rPr lang="en-US" dirty="0" smtClean="0"/>
              <a:t>each of 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649-651 and </a:t>
            </a:r>
            <a:r>
              <a:rPr lang="en-US" i="1" dirty="0" smtClean="0"/>
              <a:t>Messiah</a:t>
            </a:r>
            <a:r>
              <a:rPr lang="en-US" dirty="0" smtClean="0"/>
              <a:t> 349-50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memories does a foot-washing service bring to your mind?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649-651 and </a:t>
            </a:r>
            <a:r>
              <a:rPr lang="en-US" i="1" dirty="0" smtClean="0"/>
              <a:t>Messiah</a:t>
            </a:r>
            <a:r>
              <a:rPr lang="en-US" dirty="0" smtClean="0"/>
              <a:t> 349-50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could you make</a:t>
            </a:r>
            <a:br>
              <a:rPr lang="en-US" dirty="0" smtClean="0"/>
            </a:br>
            <a:r>
              <a:rPr lang="en-US" dirty="0" smtClean="0"/>
              <a:t>it more like the experience the</a:t>
            </a:r>
            <a:br>
              <a:rPr lang="en-US" dirty="0" smtClean="0"/>
            </a:br>
            <a:r>
              <a:rPr lang="en-US" dirty="0" smtClean="0"/>
              <a:t>disciples had?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649-651 and </a:t>
            </a:r>
            <a:r>
              <a:rPr lang="en-US" i="1" dirty="0" smtClean="0"/>
              <a:t>Messiah</a:t>
            </a:r>
            <a:r>
              <a:rPr lang="en-US" dirty="0" smtClean="0"/>
              <a:t> 349-50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Lord say to us through the </a:t>
            </a:r>
            <a:r>
              <a:rPr lang="en-US" dirty="0" smtClean="0"/>
              <a:t>Communion </a:t>
            </a:r>
            <a:r>
              <a:rPr lang="en-US" dirty="0" smtClean="0"/>
              <a:t>service?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659-661 and </a:t>
            </a:r>
            <a:r>
              <a:rPr lang="en-US" i="1" dirty="0" smtClean="0"/>
              <a:t>Messiah</a:t>
            </a:r>
            <a:r>
              <a:rPr lang="en-US" dirty="0" smtClean="0"/>
              <a:t> 354-5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service remind us of?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659-661 and </a:t>
            </a:r>
            <a:r>
              <a:rPr lang="en-US" i="1" dirty="0" smtClean="0"/>
              <a:t>Messiah</a:t>
            </a:r>
            <a:r>
              <a:rPr lang="en-US" dirty="0" smtClean="0"/>
              <a:t> 354-5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189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21</cp:revision>
  <dcterms:created xsi:type="dcterms:W3CDTF">2014-01-08T21:13:03Z</dcterms:created>
  <dcterms:modified xsi:type="dcterms:W3CDTF">2014-01-09T20:20:52Z</dcterms:modified>
</cp:coreProperties>
</file>